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4F0801"/>
    <a:srgbClr val="45537B"/>
    <a:srgbClr val="54BE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2436-A120-44C6-8DEB-FB39AA37F16A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5D21-7A68-43FF-AD93-41204F113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2436-A120-44C6-8DEB-FB39AA37F16A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5D21-7A68-43FF-AD93-41204F113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2436-A120-44C6-8DEB-FB39AA37F16A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5D21-7A68-43FF-AD93-41204F113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2436-A120-44C6-8DEB-FB39AA37F16A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5D21-7A68-43FF-AD93-41204F113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2436-A120-44C6-8DEB-FB39AA37F16A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5D21-7A68-43FF-AD93-41204F113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2436-A120-44C6-8DEB-FB39AA37F16A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5D21-7A68-43FF-AD93-41204F113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2436-A120-44C6-8DEB-FB39AA37F16A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5D21-7A68-43FF-AD93-41204F113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2436-A120-44C6-8DEB-FB39AA37F16A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5D21-7A68-43FF-AD93-41204F113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2436-A120-44C6-8DEB-FB39AA37F16A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5D21-7A68-43FF-AD93-41204F113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2436-A120-44C6-8DEB-FB39AA37F16A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5D21-7A68-43FF-AD93-41204F113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F2436-A120-44C6-8DEB-FB39AA37F16A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15D21-7A68-43FF-AD93-41204F113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F2436-A120-44C6-8DEB-FB39AA37F16A}" type="datetimeFigureOut">
              <a:rPr lang="en-US" smtClean="0"/>
              <a:pPr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15D21-7A68-43FF-AD93-41204F113B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Naming%20Acids.docx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hyperlink" Target="Virtual%20Atomic%20Emission%20Spectroscopy.docx" TargetMode="External"/><Relationship Id="rId4" Type="http://schemas.openxmlformats.org/officeDocument/2006/relationships/hyperlink" Target="Electrons%20in%20Atoms,%20Light%202010.doc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guest.portaportal.com/kovach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kovachchemistry.stewardschool.wikispaces.net/History+of+the+Atom+Project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Leslie.Kovach@stewardschool.or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guest.portaportal.com/kovach" TargetMode="External"/><Relationship Id="rId4" Type="http://schemas.openxmlformats.org/officeDocument/2006/relationships/hyperlink" Target="https://kovachchemistry.wikispaces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5029200"/>
            <a:ext cx="5562600" cy="914400"/>
          </a:xfrm>
        </p:spPr>
        <p:txBody>
          <a:bodyPr>
            <a:normAutofit/>
          </a:bodyPr>
          <a:lstStyle/>
          <a:p>
            <a:r>
              <a:rPr lang="en-US" sz="38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Caslon Pro" pitchFamily="18" charset="0"/>
                <a:ea typeface="Adobe Heiti Std R" pitchFamily="34" charset="-128"/>
                <a:cs typeface="Andalus" pitchFamily="18" charset="-78"/>
              </a:rPr>
              <a:t>Chemistry Share-a-Thon</a:t>
            </a:r>
            <a:endParaRPr lang="en-US" sz="38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Caslon Pro" pitchFamily="18" charset="0"/>
              <a:ea typeface="Adobe Heiti Std R" pitchFamily="34" charset="-128"/>
              <a:cs typeface="Andalus" pitchFamily="18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5867400"/>
            <a:ext cx="5181600" cy="6858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obe Caslon Pro" pitchFamily="18" charset="0"/>
                <a:ea typeface="Adobe Heiti Std R" pitchFamily="34" charset="-128"/>
                <a:cs typeface="Andalus" pitchFamily="18" charset="-78"/>
              </a:rPr>
              <a:t>Leslie Kovach, The Steward School</a:t>
            </a:r>
            <a:endParaRPr lang="en-US" sz="24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obe Caslon Pro" pitchFamily="18" charset="0"/>
              <a:ea typeface="Adobe Heiti Std R" pitchFamily="34" charset="-12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152400"/>
            <a:ext cx="6792156" cy="9144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latin typeface="Adobe Heiti Std R" pitchFamily="34" charset="-128"/>
                <a:ea typeface="Adobe Heiti Std R" pitchFamily="34" charset="-128"/>
              </a:rPr>
              <a:t>Increasing Inquiry</a:t>
            </a:r>
            <a:endParaRPr lang="en-US" sz="3600" dirty="0">
              <a:solidFill>
                <a:srgbClr val="C00000"/>
              </a:solidFill>
              <a:latin typeface="Adobe Heiti Std R" pitchFamily="34" charset="-128"/>
              <a:ea typeface="Adobe Heiti Std R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799" y="1295400"/>
            <a:ext cx="6774403" cy="5135563"/>
          </a:xfrm>
          <a:noFill/>
        </p:spPr>
        <p:txBody>
          <a:bodyPr>
            <a:normAutofit/>
          </a:bodyPr>
          <a:lstStyle/>
          <a:p>
            <a:r>
              <a:rPr lang="en-US" sz="2400" dirty="0"/>
              <a:t>Convert traditional </a:t>
            </a:r>
            <a:r>
              <a:rPr lang="en-US" sz="2400" dirty="0" smtClean="0"/>
              <a:t>laboratory or classroom activities </a:t>
            </a:r>
            <a:r>
              <a:rPr lang="en-US" sz="2400" dirty="0"/>
              <a:t>to inquiry or guided inquiry </a:t>
            </a:r>
          </a:p>
          <a:p>
            <a:r>
              <a:rPr lang="en-US" sz="2400" dirty="0"/>
              <a:t>Be willing to “let go” of some </a:t>
            </a:r>
            <a:r>
              <a:rPr lang="en-US" sz="2400" dirty="0" smtClean="0"/>
              <a:t>control</a:t>
            </a:r>
          </a:p>
          <a:p>
            <a:r>
              <a:rPr lang="en-US" sz="2400" dirty="0" smtClean="0"/>
              <a:t>Start with what you want the students to know, then find a model or diagram to demonstrate and write questions that elicit the answers you want</a:t>
            </a:r>
            <a:endParaRPr lang="en-US" sz="2400" dirty="0"/>
          </a:p>
          <a:p>
            <a:r>
              <a:rPr lang="en-US" sz="2400" dirty="0"/>
              <a:t>Time spent is not necessarily increased over traditional methods</a:t>
            </a:r>
          </a:p>
          <a:p>
            <a:r>
              <a:rPr lang="en-US" sz="2400" dirty="0"/>
              <a:t>Students can still perform well on standardized tests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152400"/>
            <a:ext cx="6792156" cy="9144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latin typeface="Adobe Heiti Std R" pitchFamily="34" charset="-128"/>
                <a:ea typeface="Adobe Heiti Std R" pitchFamily="34" charset="-128"/>
              </a:rPr>
              <a:t>Increasing Inquiry - Examples</a:t>
            </a:r>
            <a:endParaRPr lang="en-US" sz="3600" dirty="0">
              <a:solidFill>
                <a:srgbClr val="C00000"/>
              </a:solidFill>
              <a:latin typeface="Adobe Heiti Std R" pitchFamily="34" charset="-128"/>
              <a:ea typeface="Adobe Heiti Std R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799" y="1295400"/>
            <a:ext cx="6774403" cy="5135563"/>
          </a:xfrm>
          <a:noFill/>
        </p:spPr>
        <p:txBody>
          <a:bodyPr>
            <a:normAutofit/>
          </a:bodyPr>
          <a:lstStyle/>
          <a:p>
            <a:r>
              <a:rPr lang="en-US" dirty="0" smtClean="0">
                <a:hlinkClick r:id="rId3" action="ppaction://hlinkfile"/>
              </a:rPr>
              <a:t>Acid </a:t>
            </a:r>
            <a:r>
              <a:rPr lang="en-US" dirty="0" smtClean="0">
                <a:hlinkClick r:id="rId3" action="ppaction://hlinkfile"/>
              </a:rPr>
              <a:t>Nomenclature</a:t>
            </a:r>
            <a:endParaRPr lang="en-US" dirty="0" smtClean="0"/>
          </a:p>
          <a:p>
            <a:r>
              <a:rPr lang="en-US" dirty="0" smtClean="0">
                <a:hlinkClick r:id="rId4" action="ppaction://hlinkfile"/>
              </a:rPr>
              <a:t>Wave Nature of Light</a:t>
            </a:r>
            <a:endParaRPr lang="en-US" dirty="0" smtClean="0"/>
          </a:p>
          <a:p>
            <a:r>
              <a:rPr lang="en-US" dirty="0" smtClean="0">
                <a:hlinkClick r:id="rId5" action="ppaction://hlinkfile"/>
              </a:rPr>
              <a:t>Virtual Atomic Emission Spectroscopy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64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152400"/>
            <a:ext cx="6792156" cy="9144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latin typeface="Adobe Heiti Std R" pitchFamily="34" charset="-128"/>
                <a:ea typeface="Adobe Heiti Std R" pitchFamily="34" charset="-128"/>
              </a:rPr>
              <a:t>Resources on the Web</a:t>
            </a:r>
            <a:endParaRPr lang="en-US" sz="3600" dirty="0">
              <a:solidFill>
                <a:srgbClr val="C00000"/>
              </a:solidFill>
              <a:latin typeface="Adobe Heiti Std R" pitchFamily="34" charset="-128"/>
              <a:ea typeface="Adobe Heiti Std R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799" y="1295400"/>
            <a:ext cx="6774403" cy="5135563"/>
          </a:xfrm>
          <a:noFill/>
        </p:spPr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Portaportal.com</a:t>
            </a:r>
            <a:endParaRPr lang="en-US" dirty="0" smtClean="0"/>
          </a:p>
          <a:p>
            <a:r>
              <a:rPr lang="en-US" dirty="0" err="1" smtClean="0"/>
              <a:t>ChemThink</a:t>
            </a:r>
            <a:endParaRPr lang="en-US" dirty="0" smtClean="0"/>
          </a:p>
          <a:p>
            <a:r>
              <a:rPr lang="en-US" dirty="0" smtClean="0"/>
              <a:t>CALM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42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152400"/>
            <a:ext cx="6792156" cy="9144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latin typeface="Adobe Heiti Std R" pitchFamily="34" charset="-128"/>
                <a:ea typeface="Adobe Heiti Std R" pitchFamily="34" charset="-128"/>
              </a:rPr>
              <a:t>Alternative Assessments</a:t>
            </a:r>
            <a:endParaRPr lang="en-US" sz="3600" dirty="0">
              <a:solidFill>
                <a:srgbClr val="C00000"/>
              </a:solidFill>
              <a:latin typeface="Adobe Heiti Std R" pitchFamily="34" charset="-128"/>
              <a:ea typeface="Adobe Heiti Std R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9799" y="1295400"/>
            <a:ext cx="6774403" cy="5135563"/>
          </a:xfrm>
          <a:noFill/>
        </p:spPr>
        <p:txBody>
          <a:bodyPr>
            <a:normAutofit/>
          </a:bodyPr>
          <a:lstStyle/>
          <a:p>
            <a:r>
              <a:rPr lang="en-US" dirty="0" smtClean="0"/>
              <a:t>Wiki for the </a:t>
            </a:r>
            <a:r>
              <a:rPr lang="en-US" dirty="0" smtClean="0">
                <a:hlinkClick r:id="rId3"/>
              </a:rPr>
              <a:t>History of the Atom</a:t>
            </a:r>
            <a:endParaRPr lang="en-US" dirty="0" smtClean="0"/>
          </a:p>
          <a:p>
            <a:r>
              <a:rPr lang="en-US" dirty="0" smtClean="0"/>
              <a:t>Family Science Night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1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5420" y="152400"/>
            <a:ext cx="7244179" cy="8382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Adobe Heiti Std R" pitchFamily="34" charset="-128"/>
                <a:ea typeface="Adobe Heiti Std R" pitchFamily="34" charset="-128"/>
              </a:rPr>
              <a:t>Contact Info</a:t>
            </a:r>
            <a:endParaRPr lang="en-US" sz="36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Adobe Heiti Std R" pitchFamily="34" charset="-128"/>
              <a:ea typeface="Adobe Heiti Std R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2154" y="1371600"/>
            <a:ext cx="7754645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Email:  </a:t>
            </a:r>
            <a:r>
              <a:rPr lang="en-US" dirty="0" smtClean="0">
                <a:hlinkClick r:id="rId3"/>
              </a:rPr>
              <a:t>Leslie.Kovach@stewardschool.org</a:t>
            </a:r>
            <a:endParaRPr lang="en-US" dirty="0" smtClean="0"/>
          </a:p>
          <a:p>
            <a:r>
              <a:rPr lang="en-US" dirty="0"/>
              <a:t>Wiki:  </a:t>
            </a:r>
            <a:r>
              <a:rPr lang="en-US" dirty="0">
                <a:hlinkClick r:id="rId4"/>
              </a:rPr>
              <a:t>https://kovachchemistry.wikispaces.com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r>
              <a:rPr lang="en-US" dirty="0" err="1" smtClean="0"/>
              <a:t>Portaportal</a:t>
            </a:r>
            <a:r>
              <a:rPr lang="en-US" dirty="0" smtClean="0"/>
              <a:t>:  </a:t>
            </a:r>
            <a:r>
              <a:rPr lang="en-US" dirty="0" smtClean="0">
                <a:hlinkClick r:id="rId5"/>
              </a:rPr>
              <a:t>http://guest.portaportal.com/kovach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sz="2400" dirty="0" smtClean="0"/>
          </a:p>
          <a:p>
            <a:endParaRPr lang="en-US" sz="2400" dirty="0">
              <a:latin typeface="Gulim" pitchFamily="34" charset="-127"/>
              <a:ea typeface="Gulim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0051">
  <a:themeElements>
    <a:clrScheme name="Custom 142">
      <a:dk1>
        <a:srgbClr val="0C0600"/>
      </a:dk1>
      <a:lt1>
        <a:srgbClr val="FFFFFF"/>
      </a:lt1>
      <a:dk2>
        <a:srgbClr val="03B0B9"/>
      </a:dk2>
      <a:lt2>
        <a:srgbClr val="7BDEFD"/>
      </a:lt2>
      <a:accent1>
        <a:srgbClr val="9CBCC4"/>
      </a:accent1>
      <a:accent2>
        <a:srgbClr val="DCE9EC"/>
      </a:accent2>
      <a:accent3>
        <a:srgbClr val="9AA5A8"/>
      </a:accent3>
      <a:accent4>
        <a:srgbClr val="005658"/>
      </a:accent4>
      <a:accent5>
        <a:srgbClr val="14CECE"/>
      </a:accent5>
      <a:accent6>
        <a:srgbClr val="ECF6F8"/>
      </a:accent6>
      <a:hlink>
        <a:srgbClr val="FF0000"/>
      </a:hlink>
      <a:folHlink>
        <a:srgbClr val="0051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n0051</Template>
  <TotalTime>50</TotalTime>
  <Words>124</Words>
  <Application>Microsoft Office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n0051</vt:lpstr>
      <vt:lpstr>Chemistry Share-a-Thon</vt:lpstr>
      <vt:lpstr>Increasing Inquiry</vt:lpstr>
      <vt:lpstr>Increasing Inquiry - Examples</vt:lpstr>
      <vt:lpstr>Resources on the Web</vt:lpstr>
      <vt:lpstr>Alternative Assessments</vt:lpstr>
      <vt:lpstr>Contact Info</vt:lpstr>
    </vt:vector>
  </TitlesOfParts>
  <Company>The Steward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Kovach, Leslie</dc:creator>
  <cp:lastModifiedBy>Kovach, Leslie</cp:lastModifiedBy>
  <cp:revision>7</cp:revision>
  <dcterms:created xsi:type="dcterms:W3CDTF">2011-07-12T00:38:14Z</dcterms:created>
  <dcterms:modified xsi:type="dcterms:W3CDTF">2011-11-17T02:16:57Z</dcterms:modified>
</cp:coreProperties>
</file>